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259" r:id="rId4"/>
    <p:sldId id="275" r:id="rId5"/>
    <p:sldId id="256" r:id="rId6"/>
    <p:sldId id="260" r:id="rId7"/>
    <p:sldId id="258" r:id="rId8"/>
    <p:sldId id="263" r:id="rId9"/>
    <p:sldId id="270" r:id="rId10"/>
    <p:sldId id="272" r:id="rId11"/>
    <p:sldId id="273" r:id="rId12"/>
    <p:sldId id="274" r:id="rId13"/>
    <p:sldId id="276" r:id="rId14"/>
    <p:sldId id="266" r:id="rId15"/>
    <p:sldId id="267" r:id="rId16"/>
    <p:sldId id="277" r:id="rId17"/>
    <p:sldId id="26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4" autoAdjust="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Состав семей</c:v>
                </c:pt>
                <c:pt idx="1">
                  <c:v>Социальный статус</c:v>
                </c:pt>
                <c:pt idx="2">
                  <c:v>Образование родителей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40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Состав семей</c:v>
                </c:pt>
                <c:pt idx="1">
                  <c:v>Социальный статус</c:v>
                </c:pt>
                <c:pt idx="2">
                  <c:v>Образование родителей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50</c:v>
                </c:pt>
                <c:pt idx="2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Состав семей</c:v>
                </c:pt>
                <c:pt idx="1">
                  <c:v>Социальный статус</c:v>
                </c:pt>
                <c:pt idx="2">
                  <c:v>Образование родителей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</c:v>
                </c:pt>
                <c:pt idx="1">
                  <c:v>10</c:v>
                </c:pt>
                <c:pt idx="2">
                  <c:v>20</c:v>
                </c:pt>
              </c:numCache>
            </c:numRef>
          </c:val>
        </c:ser>
        <c:shape val="cone"/>
        <c:axId val="44334080"/>
        <c:axId val="55413376"/>
        <c:axId val="61696192"/>
      </c:bar3DChart>
      <c:catAx>
        <c:axId val="44334080"/>
        <c:scaling>
          <c:orientation val="minMax"/>
        </c:scaling>
        <c:axPos val="b"/>
        <c:tickLblPos val="nextTo"/>
        <c:crossAx val="55413376"/>
        <c:crosses val="autoZero"/>
        <c:auto val="1"/>
        <c:lblAlgn val="ctr"/>
        <c:lblOffset val="100"/>
      </c:catAx>
      <c:valAx>
        <c:axId val="55413376"/>
        <c:scaling>
          <c:orientation val="minMax"/>
        </c:scaling>
        <c:axPos val="l"/>
        <c:majorGridlines/>
        <c:numFmt formatCode="General" sourceLinked="1"/>
        <c:tickLblPos val="nextTo"/>
        <c:crossAx val="44334080"/>
        <c:crosses val="autoZero"/>
        <c:crossBetween val="between"/>
      </c:valAx>
      <c:serAx>
        <c:axId val="61696192"/>
        <c:scaling>
          <c:orientation val="minMax"/>
        </c:scaling>
        <c:axPos val="b"/>
        <c:tickLblPos val="nextTo"/>
        <c:crossAx val="55413376"/>
        <c:crosses val="autoZero"/>
      </c:ser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3B776-66C3-4237-906D-43CDF64C2E5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DDED-D532-4B92-8CCC-FA07882FB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D418D-C317-48C7-A89F-69C5360637B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45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1F10C-87BB-448C-92CD-42FAB0811A45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CF8D-F9F3-4FF8-B3ED-C9EFAF516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798" y="-1"/>
            <a:ext cx="918179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23728" y="908720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79512" y="404664"/>
            <a:ext cx="8568952" cy="5976665"/>
          </a:xfrm>
          <a:prstGeom prst="verticalScroll">
            <a:avLst>
              <a:gd name="adj" fmla="val 17964"/>
            </a:avLst>
          </a:prstGeom>
          <a:solidFill>
            <a:srgbClr val="99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Организация </a:t>
            </a:r>
            <a:r>
              <a:rPr lang="ru-RU" sz="3600" b="1" dirty="0">
                <a:solidFill>
                  <a:srgbClr val="002060"/>
                </a:solidFill>
              </a:rPr>
              <a:t>взаимодействия педагога дошкольного учреждения с родителями в соответствии с требованиями ФГОС </a:t>
            </a:r>
            <a:r>
              <a:rPr lang="ru-RU" sz="3600" b="1" dirty="0" smtClean="0">
                <a:solidFill>
                  <a:srgbClr val="002060"/>
                </a:solidFill>
              </a:rPr>
              <a:t>ДО в группе «Ёжики»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МАДОУ №59  г.Кушва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Малькова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аталья Петровна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63688" y="260648"/>
            <a:ext cx="684076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выпускной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квалификационной работы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3568" y="442521"/>
            <a:ext cx="6768752" cy="6386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836712"/>
            <a:ext cx="853244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Выставки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детско-родительского сотворчества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Содержимое 3" descr="https://i.mycdn.me/image?t=3&amp;bid=805840174319&amp;id=805840174319&amp;plc=WEB&amp;tkn=*pRv2zwwpJCpJ6-WTTf7c8EOUlMU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76872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t=3&amp;bid=850548748783&amp;id=849282830575&amp;plc=WEB&amp;tkn=*HEQcd08hBKIaIL3DxJowqirUVL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20888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Pictures\cTGvKB3g9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662289"/>
            <a:ext cx="4260488" cy="219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r>
              <a:rPr lang="ru-RU" dirty="0" smtClean="0"/>
              <a:t>Выставки детских работ</a:t>
            </a:r>
            <a:endParaRPr lang="ru-RU" dirty="0"/>
          </a:p>
        </p:txBody>
      </p:sp>
      <p:pic>
        <p:nvPicPr>
          <p:cNvPr id="4" name="Содержимое 3" descr="https://i.mycdn.me/image?t=3&amp;bid=850529462767&amp;id=850529462767&amp;plc=WEB&amp;tkn=*jzanbB1HIyUn0mAtBUY80rtpmV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484785"/>
            <a:ext cx="15841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mage?t=3&amp;bid=839371736303&amp;id=839371736303&amp;plc=WEB&amp;tkn=*LleYCOhqFrnQxauW5j-YvyV5mW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72816"/>
            <a:ext cx="19888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mycdn.me/image?t=3&amp;bid=850529570799&amp;id=850529570799&amp;plc=WEB&amp;tkn=*alqg81PFfw8Exy3DSfL5Y1Glh0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797152"/>
            <a:ext cx="33123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mycdn.me/image?t=3&amp;bid=850529445359&amp;id=850529445359&amp;plc=WEB&amp;tkn=*UGl2sYaKlb2j_S7NSBx5OuALQtU"/>
          <p:cNvPicPr/>
          <p:nvPr/>
        </p:nvPicPr>
        <p:blipFill>
          <a:blip r:embed="rId5" cstate="print"/>
          <a:srcRect l="15440" r="4921"/>
          <a:stretch>
            <a:fillRect/>
          </a:stretch>
        </p:blipFill>
        <p:spPr bwMode="auto">
          <a:xfrm>
            <a:off x="1043608" y="4725144"/>
            <a:ext cx="2592288" cy="1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mycdn.me/image?t=3&amp;bid=850528372719&amp;id=850528372719&amp;plc=WEB&amp;tkn=*hslAIgKab2RvRbpFZuFO96Lp8Zc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556792"/>
            <a:ext cx="28803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t=3&amp;bid=850527078639&amp;id=850527078639&amp;plc=WEB&amp;tkn=*3PNlJE4PZZ8sVtwSNhpFluwgdYU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1700808"/>
            <a:ext cx="158417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r>
              <a:rPr lang="ru-RU" dirty="0" smtClean="0"/>
              <a:t>РОДИТЕЛЬСКИЕ УГОЛКИ</a:t>
            </a:r>
            <a:endParaRPr lang="ru-RU" dirty="0"/>
          </a:p>
        </p:txBody>
      </p:sp>
      <p:pic>
        <p:nvPicPr>
          <p:cNvPr id="4" name="Содержимое 3" descr="C:\Users\Юрик\Pictures\HFb4XWlL5CA.jpg"/>
          <p:cNvPicPr>
            <a:picLocks noGrp="1"/>
          </p:cNvPicPr>
          <p:nvPr>
            <p:ph idx="1"/>
          </p:nvPr>
        </p:nvPicPr>
        <p:blipFill>
          <a:blip r:embed="rId2" cstate="print"/>
          <a:srcRect t="19087" b="7884"/>
          <a:stretch>
            <a:fillRect/>
          </a:stretch>
        </p:blipFill>
        <p:spPr bwMode="auto">
          <a:xfrm>
            <a:off x="179512" y="1484784"/>
            <a:ext cx="53285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Pictures\ornajnTIxT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700808"/>
            <a:ext cx="3131840" cy="187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Pictures\p3UBA2cecx4.jpg"/>
          <p:cNvPicPr/>
          <p:nvPr/>
        </p:nvPicPr>
        <p:blipFill>
          <a:blip r:embed="rId4" cstate="print"/>
          <a:srcRect l="7216" t="21763" r="15773" b="20479"/>
          <a:stretch>
            <a:fillRect/>
          </a:stretch>
        </p:blipFill>
        <p:spPr bwMode="auto">
          <a:xfrm>
            <a:off x="1547664" y="3861048"/>
            <a:ext cx="20162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Pictures\cPlnAuLezF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4054334" cy="240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Праздники</a:t>
            </a:r>
            <a:endParaRPr lang="ru-RU" dirty="0"/>
          </a:p>
        </p:txBody>
      </p:sp>
      <p:pic>
        <p:nvPicPr>
          <p:cNvPr id="4" name="Содержимое 3" descr="https://i.mycdn.me/image?t=0&amp;bid=815624157679&amp;id=815624157679&amp;plc=WEB&amp;tkn=*59I2n50fAK3ccILY1mMjBWFU_p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32758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Осенний праздник\IMG_89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725144"/>
            <a:ext cx="18722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Осенний праздник\IMG_89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Осенний праздник\IMG_9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25144"/>
            <a:ext cx="232246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Новогодние поделки\Утренник 26.12.2016\IMG_92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8782" y="1844824"/>
            <a:ext cx="26036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Desktop\Новогодние поделки\Утренник 26.12.2016\IMG_942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60848"/>
            <a:ext cx="28438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21296011">
            <a:off x="-76836" y="4722617"/>
            <a:ext cx="263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День рождения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 descr="https://i.mycdn.me/image?id=839371517167&amp;t=3&amp;plc=WEB&amp;tkn=*LDVAQHSyhsz3hIYgbh1yyEx6je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484784"/>
            <a:ext cx="2115331" cy="274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i.mycdn.me/image?id=850552437231&amp;t=52&amp;plc=WEB&amp;tkn=*bgiKP5H9LTy-wmSKLDZyui8uJB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556792"/>
            <a:ext cx="2592287" cy="2592288"/>
          </a:xfrm>
          <a:prstGeom prst="rect">
            <a:avLst/>
          </a:prstGeom>
          <a:noFill/>
        </p:spPr>
      </p:pic>
      <p:pic>
        <p:nvPicPr>
          <p:cNvPr id="5124" name="Picture 4" descr="https://i.mycdn.me/image?id=850552438767&amp;t=52&amp;plc=WEB&amp;tkn=*eB1cWUxBk9D0oUmNmYpRCoATM8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293096"/>
            <a:ext cx="2808311" cy="2808312"/>
          </a:xfrm>
          <a:prstGeom prst="rect">
            <a:avLst/>
          </a:prstGeom>
          <a:noFill/>
        </p:spPr>
      </p:pic>
      <p:pic>
        <p:nvPicPr>
          <p:cNvPr id="5126" name="Picture 6" descr="https://i.mycdn.me/image?id=853291772143&amp;t=52&amp;plc=WEB&amp;tkn=*q0EntRfPZOG9tJCv9GWZ4B2YE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293096"/>
            <a:ext cx="3024335" cy="3024336"/>
          </a:xfrm>
          <a:prstGeom prst="rect">
            <a:avLst/>
          </a:prstGeom>
          <a:noFill/>
        </p:spPr>
      </p:pic>
      <p:pic>
        <p:nvPicPr>
          <p:cNvPr id="5128" name="Picture 8" descr="https://i.mycdn.me/image?id=850530179567&amp;t=52&amp;plc=WEB&amp;tkn=*wxjdv2ZXEmzFHpTVArIk-W_bH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556792"/>
            <a:ext cx="2181225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"/>
            <a:ext cx="9144000" cy="680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332656"/>
            <a:ext cx="7632848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Наличие и характеристика уровня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332656"/>
            <a:ext cx="7632848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БИБЛИОТЕКА ИГР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i.mycdn.me/image?id=850548627439&amp;t=52&amp;plc=WEB&amp;tkn=*wQsaTPsIDZTyU1HMhlVdKMGNgq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880319" cy="2880320"/>
          </a:xfrm>
          <a:prstGeom prst="rect">
            <a:avLst/>
          </a:prstGeom>
          <a:noFill/>
        </p:spPr>
      </p:pic>
      <p:pic>
        <p:nvPicPr>
          <p:cNvPr id="3076" name="Picture 4" descr="https://i.mycdn.me/image?id=850529714671&amp;t=52&amp;plc=WEB&amp;tkn=*kgYfb_erGXrk18iFVnbo3aixK-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908720"/>
            <a:ext cx="2880319" cy="2880320"/>
          </a:xfrm>
          <a:prstGeom prst="rect">
            <a:avLst/>
          </a:prstGeom>
          <a:noFill/>
        </p:spPr>
      </p:pic>
      <p:pic>
        <p:nvPicPr>
          <p:cNvPr id="3078" name="Picture 6" descr="https://i.mycdn.me/image?id=850529384431&amp;t=52&amp;plc=WEB&amp;tkn=*Fm5qEJkBPD2oaZtrsX7r08SCW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908720"/>
            <a:ext cx="2843808" cy="2843809"/>
          </a:xfrm>
          <a:prstGeom prst="rect">
            <a:avLst/>
          </a:prstGeom>
          <a:noFill/>
        </p:spPr>
      </p:pic>
      <p:pic>
        <p:nvPicPr>
          <p:cNvPr id="3080" name="Picture 8" descr="https://i.mycdn.me/image?id=839373548527&amp;t=52&amp;plc=WEB&amp;tkn=*WXpN4ESASIyT9AiEJ1XnSdpxxr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861048"/>
            <a:ext cx="2181225" cy="2181226"/>
          </a:xfrm>
          <a:prstGeom prst="rect">
            <a:avLst/>
          </a:prstGeom>
          <a:noFill/>
        </p:spPr>
      </p:pic>
      <p:pic>
        <p:nvPicPr>
          <p:cNvPr id="3082" name="Picture 10" descr="https://i.mycdn.me/image?id=839376938223&amp;t=52&amp;plc=WEB&amp;tkn=*i7qMnSYY1t_r0DQl5OjeMlbpEF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861048"/>
            <a:ext cx="2181225" cy="2181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r>
              <a:rPr lang="ru-RU" b="1" i="1" dirty="0" smtClean="0">
                <a:solidFill>
                  <a:schemeClr val="accent3"/>
                </a:solidFill>
              </a:rPr>
              <a:t>ТЕМАТИЧЕСКИЕ АКЦИИ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4" name="Содержимое 3" descr="G:\Осенний праздник\IMG_90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16832"/>
            <a:ext cx="411455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Юрик\Desktop\ежики вторая\парад колясок\image (6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52196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9512" y="1556792"/>
            <a:ext cx="4032448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Парад первых экипажей.</a:t>
            </a:r>
          </a:p>
          <a:p>
            <a:pPr algn="ctr"/>
            <a:r>
              <a:rPr lang="ru-RU" sz="2800" i="1" dirty="0" smtClean="0"/>
              <a:t>Каждой пичужке по кормушке</a:t>
            </a:r>
            <a:endParaRPr lang="ru-RU" sz="2800" i="1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95028"/>
            <a:ext cx="914400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работы с родителями для выявления уровня включения в деятельность дошкольного учреждения через анкетирование.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484784"/>
            <a:ext cx="8136903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1) Повысился процент посещения и участия родителей в мероприятиях, проводимых в дошкольном учреждении</a:t>
            </a:r>
          </a:p>
          <a:p>
            <a:r>
              <a:rPr lang="ru-RU" dirty="0" smtClean="0"/>
              <a:t>2) Повысилась удовлетворенность родителей услугами, предоставленными в ДОУ (по результатам анкетирования) по 5 бальной шкале оценили по следующим вопросам. </a:t>
            </a:r>
          </a:p>
          <a:p>
            <a:r>
              <a:rPr lang="ru-RU" dirty="0" smtClean="0"/>
              <a:t> пребывание ребёнка в детском саду  5– 95%, 4-5%</a:t>
            </a:r>
          </a:p>
          <a:p>
            <a:r>
              <a:rPr lang="ru-RU" dirty="0" smtClean="0"/>
              <a:t> взаимодействие с персоналом 5– 95%, 4-5%</a:t>
            </a:r>
          </a:p>
          <a:p>
            <a:r>
              <a:rPr lang="ru-RU" dirty="0" smtClean="0"/>
              <a:t> качество образовательных услуг 5– 95%, 4-5%</a:t>
            </a:r>
          </a:p>
          <a:p>
            <a:r>
              <a:rPr lang="ru-RU" dirty="0" smtClean="0"/>
              <a:t>качество медицинского обслуживания  5– 90%, 4-10%</a:t>
            </a:r>
          </a:p>
          <a:p>
            <a:r>
              <a:rPr lang="ru-RU" dirty="0" smtClean="0"/>
              <a:t>качество питания 5 – 70%,  4-  30%</a:t>
            </a:r>
          </a:p>
          <a:p>
            <a:r>
              <a:rPr lang="ru-RU" dirty="0" smtClean="0"/>
              <a:t>обеспечение безопасности детей  5– 80%, 4-20%</a:t>
            </a:r>
          </a:p>
          <a:p>
            <a:r>
              <a:rPr lang="ru-RU" dirty="0" smtClean="0"/>
              <a:t>оздоровительная работа 5– 75%,  4-25%</a:t>
            </a:r>
          </a:p>
          <a:p>
            <a:r>
              <a:rPr lang="ru-RU" dirty="0" smtClean="0"/>
              <a:t>профессионализм педагогов  5– 100%, </a:t>
            </a:r>
          </a:p>
          <a:p>
            <a:r>
              <a:rPr lang="ru-RU" dirty="0" smtClean="0"/>
              <a:t>материально- техническая база 5 – 65%, 4-35%</a:t>
            </a:r>
          </a:p>
          <a:p>
            <a:r>
              <a:rPr lang="ru-RU" dirty="0" smtClean="0"/>
              <a:t>организация и участие в различных мероприятиях ДОУ и района  5– 90%, 4-10%</a:t>
            </a:r>
          </a:p>
          <a:p>
            <a:r>
              <a:rPr lang="ru-RU" dirty="0" smtClean="0"/>
              <a:t>работа администрации ДОУ 5 – 85%, 4-10%, 3-5%.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/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Личные ДОСТИЖЕНИЯ детей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Users\Юрик\Desktop\дипломы малькова\1162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дипломы малькова\1163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556792"/>
            <a:ext cx="13681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дипломы малькова\1164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556792"/>
            <a:ext cx="13681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mycdn.me/image?t=3&amp;bid=839376835055&amp;id=839376835055&amp;plc=WEB&amp;tkn=*c-1neE2x2R2pbt-IP6k5DQrfr9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56792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mycdn.me/image?t=3&amp;bid=839376833775&amp;id=839376833775&amp;plc=WEB&amp;tkn=*zKPgWMNQopgIf1Kun2GTF8S7NT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556792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Pictures\image (5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789040"/>
            <a:ext cx="14401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Pictures\image (4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3789040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.mycdn.me/image?t=3&amp;bid=839376832495&amp;id=839376832495&amp;plc=WEB&amp;tkn=*HSCc4sOQDFUtYj0bnGEhuTSlBYc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1556792"/>
            <a:ext cx="13316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Pictures\image (1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3789040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Юрик\Pictures\Рисунок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3861048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s://i.mycdn.me/image?id=852067610607&amp;t=39&amp;plc=WEB&amp;tkn=*j7-8TwRfYLTdlYQCshNK-mABpu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3861048"/>
            <a:ext cx="1371600" cy="1943101"/>
          </a:xfrm>
          <a:prstGeom prst="rect">
            <a:avLst/>
          </a:prstGeom>
          <a:noFill/>
        </p:spPr>
      </p:pic>
      <p:pic>
        <p:nvPicPr>
          <p:cNvPr id="37892" name="Picture 4" descr="https://i.mycdn.me/image?id=852067622895&amp;t=39&amp;plc=WEB&amp;tkn=*OISAqWbqCldczvOjlPtwkGV-JZ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2400" y="3861048"/>
            <a:ext cx="1371600" cy="19431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ru-RU" i="1" dirty="0" smtClean="0"/>
              <a:t>Достижения группы Ёжики</a:t>
            </a:r>
            <a:endParaRPr lang="ru-RU" i="1" dirty="0"/>
          </a:p>
        </p:txBody>
      </p:sp>
      <p:pic>
        <p:nvPicPr>
          <p:cNvPr id="4" name="Содержимое 3" descr="C:\Users\Юрик\Pictures\Рисунок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2034993" cy="2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Pictures\Рисунок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556792"/>
            <a:ext cx="22322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Pictures\23980_preview_luchshiy_detdvo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01008"/>
            <a:ext cx="2088232" cy="290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Videos\грамоты\Малькова Наталья Петровна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772816"/>
            <a:ext cx="20882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Новая папка\диплом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068960"/>
            <a:ext cx="224519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 descr="C:\Users\Юрик\Desktop\ежики вторая\парад колясок\image (60)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96752"/>
            <a:ext cx="75608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r>
              <a:rPr lang="ru-RU" dirty="0" smtClean="0"/>
              <a:t>Результаты.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dirty="0" smtClean="0"/>
              <a:t>    Анализ практического этапа работы, позволяет сделать вывод, что позиция родителей стала более гибкой, теперь они выступают не в роли зрителей и наблюдателей, а в роли активных участников различных мероприятий. Показателем результативности является то, что повысилась удовлетворенность родителей как уровнем воспитания и обучения детей в ДОУ, так и формами по которым происходит взаимодействие с педагогами и руководителями ДОУ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7272808" cy="261610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 Посещение семьи ребёнка</a:t>
            </a:r>
            <a:r>
              <a:rPr lang="ru-RU" sz="4400" dirty="0" smtClean="0"/>
              <a:t>     </a:t>
            </a:r>
            <a:r>
              <a:rPr lang="ru-RU" sz="2400" dirty="0" smtClean="0"/>
              <a:t>с целью социологического изучения и  установить контакт с ребенком, его родителями, выяснить условия проживания, культурного уровня семьи  и общей семейной атмосферы. </a:t>
            </a:r>
          </a:p>
          <a:p>
            <a:pPr algn="ctr"/>
            <a:endParaRPr lang="ru-RU" sz="2400" dirty="0"/>
          </a:p>
        </p:txBody>
      </p:sp>
      <p:pic>
        <p:nvPicPr>
          <p:cNvPr id="8" name="Рисунок 7" descr="http://spb-balt-synd.ru/wp-content/uploads/2016/12/3D-Women-Question-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204864"/>
            <a:ext cx="38385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Pictures\11182-600x6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18356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Юрик\Pictures\259708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844824"/>
            <a:ext cx="147565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Юрик\Pictures\29102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645024"/>
            <a:ext cx="1557821" cy="225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Юрик\Pictures\cover_image_b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429000"/>
            <a:ext cx="1715839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2"/>
            <a:ext cx="9144000" cy="683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«социальный паспорт» для корректировки педагогического воздействия.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27089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11560" y="632513"/>
            <a:ext cx="784887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Методика  сбора информации   о семье и анкета для выявления уровня педагогической культуры родителей взяты из книги 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Сертаковой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Н.М. Инновационные формы взаимодействия ДОУ с семьёй: родительские собрания и конференции, дискуссии, практикумы, встречи за круглым столом. – Волгоград: Учитель – 2015. – 203с.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1331640" y="1700808"/>
          <a:ext cx="669674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7776864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3264" y="-171400"/>
            <a:ext cx="9587264" cy="719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692696"/>
            <a:ext cx="763284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День открытых дверей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http://ozgdou5.edumsko.ru/uploads/2000/1735/section/220895/img2.jpg?14636406627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191672" cy="4643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87624" y="33265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Консультации.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980728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возрастные особенности детей 1-2 года.</a:t>
            </a:r>
            <a:endParaRPr lang="ru-RU" sz="2400" dirty="0"/>
          </a:p>
        </p:txBody>
      </p:sp>
      <p:pic>
        <p:nvPicPr>
          <p:cNvPr id="12" name="Рисунок 11" descr="http://dg56.mycdn.me/image?t=3&amp;bid=812151494383&amp;id=812151494383&amp;plc=WEB&amp;tkn=*bdYXtYPD9o7ttconOSxJIvryzj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645024"/>
            <a:ext cx="5249333" cy="2952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ttp://dg56.mycdn.me/image?t=3&amp;bid=812151344879&amp;id=812151344879&amp;plc=WEB&amp;tkn=*v5-IT3uxyobVLQfZAeAdoMN1FC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84784"/>
            <a:ext cx="453650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https://im0-tub-ru.yandex.net/i?id=23824b6ea98a2a95ea4fbf31af3fc7c5&amp;n=33&amp;h=215&amp;w=3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894" y="836712"/>
            <a:ext cx="800527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im0-tub-ru.yandex.net/i?id=5ee02677ab8a461c1c3c99bdd349b4a3&amp;n=33&amp;h=215&amp;w=3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96952"/>
            <a:ext cx="6949607" cy="4197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95328" y="1700808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Встречи за круглым столом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r>
              <a:rPr lang="ru-RU" dirty="0" smtClean="0"/>
              <a:t>Реализованные проекты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824" r="12660"/>
          <a:stretch>
            <a:fillRect/>
          </a:stretch>
        </p:blipFill>
        <p:spPr bwMode="auto">
          <a:xfrm>
            <a:off x="179512" y="1484784"/>
            <a:ext cx="29523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3148" r="13095"/>
          <a:stretch>
            <a:fillRect/>
          </a:stretch>
        </p:blipFill>
        <p:spPr bwMode="auto">
          <a:xfrm>
            <a:off x="3203848" y="1484784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3308" r="13087"/>
          <a:stretch>
            <a:fillRect/>
          </a:stretch>
        </p:blipFill>
        <p:spPr bwMode="auto">
          <a:xfrm>
            <a:off x="6588224" y="4077072"/>
            <a:ext cx="25557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3148" r="12293"/>
          <a:stretch>
            <a:fillRect/>
          </a:stretch>
        </p:blipFill>
        <p:spPr bwMode="auto">
          <a:xfrm>
            <a:off x="251520" y="3933056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2507" r="12774"/>
          <a:stretch>
            <a:fillRect/>
          </a:stretch>
        </p:blipFill>
        <p:spPr bwMode="auto">
          <a:xfrm>
            <a:off x="3419872" y="4005064"/>
            <a:ext cx="30963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12667" r="12926"/>
          <a:stretch>
            <a:fillRect/>
          </a:stretch>
        </p:blipFill>
        <p:spPr bwMode="auto">
          <a:xfrm>
            <a:off x="6428557" y="1556792"/>
            <a:ext cx="2715443" cy="210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15868</TotalTime>
  <Words>398</Words>
  <Application>Microsoft Office PowerPoint</Application>
  <PresentationFormat>Экран (4:3)</PresentationFormat>
  <Paragraphs>45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Реализованные проекты</vt:lpstr>
      <vt:lpstr>Слайд 10</vt:lpstr>
      <vt:lpstr>Выставки детских работ</vt:lpstr>
      <vt:lpstr>РОДИТЕЛЬСКИЕ УГОЛКИ</vt:lpstr>
      <vt:lpstr>Праздники</vt:lpstr>
      <vt:lpstr>Слайд 14</vt:lpstr>
      <vt:lpstr>Слайд 15</vt:lpstr>
      <vt:lpstr>ТЕМАТИЧЕСКИЕ АКЦИИ</vt:lpstr>
      <vt:lpstr>Слайд 17</vt:lpstr>
      <vt:lpstr>Личные ДОСТИЖЕНИЯ детей</vt:lpstr>
      <vt:lpstr>Достижения группы Ёжики</vt:lpstr>
      <vt:lpstr>Результаты.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Юрик</dc:creator>
  <cp:lastModifiedBy>Юрик</cp:lastModifiedBy>
  <cp:revision>300</cp:revision>
  <dcterms:created xsi:type="dcterms:W3CDTF">2016-12-17T17:10:46Z</dcterms:created>
  <dcterms:modified xsi:type="dcterms:W3CDTF">2017-03-20T12:00:42Z</dcterms:modified>
</cp:coreProperties>
</file>